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E069403-5C02-484C-82A2-EBFCD950EF79}" type="datetimeFigureOut">
              <a:rPr lang="en-US" smtClean="0"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787C7E2-F24E-42FF-98EB-05A9CD65FE0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58" y="0"/>
            <a:ext cx="918555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7772400" cy="1012825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African Vocabulary 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232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0871" y="152400"/>
            <a:ext cx="8229600" cy="960438"/>
          </a:xfrm>
        </p:spPr>
        <p:txBody>
          <a:bodyPr/>
          <a:lstStyle/>
          <a:p>
            <a:r>
              <a:rPr lang="en-US" dirty="0" smtClean="0"/>
              <a:t>Savanna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7071" y="1066800"/>
            <a:ext cx="4038600" cy="4525963"/>
          </a:xfrm>
        </p:spPr>
        <p:txBody>
          <a:bodyPr/>
          <a:lstStyle/>
          <a:p>
            <a:r>
              <a:rPr lang="en-US" dirty="0" smtClean="0"/>
              <a:t>A short grassy plain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55671" y="1066800"/>
            <a:ext cx="4038600" cy="4525963"/>
          </a:xfrm>
        </p:spPr>
        <p:txBody>
          <a:bodyPr/>
          <a:lstStyle/>
          <a:p>
            <a:r>
              <a:rPr lang="en-US" dirty="0" smtClean="0"/>
              <a:t>A fertile area of land just south of the Sahara Desert.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57912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94" y="3019425"/>
            <a:ext cx="3325906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Bantu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 of a number of languages with word similarities in Africa.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Different types African languages that a similar to one and another.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3989614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9600"/>
            <a:ext cx="33337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81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Griot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professional storyteller in Africa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 person who passes down African history through stories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914" y="1447800"/>
            <a:ext cx="39338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81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Swahili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culture and language that combines African and Arabic cultures and languages. </a:t>
            </a:r>
          </a:p>
          <a:p>
            <a:endParaRPr lang="en-US" dirty="0"/>
          </a:p>
          <a:p>
            <a:endParaRPr lang="en-US" dirty="0" smtClean="0"/>
          </a:p>
          <a:p>
            <a:pPr lvl="5"/>
            <a:endParaRPr lang="en-US" dirty="0" smtClean="0"/>
          </a:p>
          <a:p>
            <a:pPr marL="3200400" lvl="7" indent="0">
              <a:buNone/>
            </a:pPr>
            <a:endParaRPr lang="en-US" dirty="0"/>
          </a:p>
          <a:p>
            <a:pPr marL="3200400" lvl="7" indent="0">
              <a:buNone/>
            </a:pPr>
            <a:r>
              <a:rPr lang="en-US" sz="4000" dirty="0" smtClean="0"/>
              <a:t>   +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combination of both African and Arabic cultures and languages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4223657"/>
            <a:ext cx="3733800" cy="2417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4223657"/>
            <a:ext cx="4286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8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king of Benin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 ruler of Benin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7600"/>
            <a:ext cx="3141957" cy="311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497453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81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196</TotalTime>
  <Words>94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Apex</vt:lpstr>
      <vt:lpstr>African Vocabulary  </vt:lpstr>
      <vt:lpstr>Savanna</vt:lpstr>
      <vt:lpstr>Bantu</vt:lpstr>
      <vt:lpstr>Griot</vt:lpstr>
      <vt:lpstr>Swahili</vt:lpstr>
      <vt:lpstr>Oba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African Vocabulary  </dc:title>
  <dc:creator>Scott-Kaciuba</dc:creator>
  <cp:lastModifiedBy>Scott-Kaciuba</cp:lastModifiedBy>
  <cp:revision>8</cp:revision>
  <dcterms:created xsi:type="dcterms:W3CDTF">2012-02-13T13:47:20Z</dcterms:created>
  <dcterms:modified xsi:type="dcterms:W3CDTF">2012-02-15T13:11:03Z</dcterms:modified>
</cp:coreProperties>
</file>