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Source Code Pro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SourceCodePro-boldItalic.fntdata"/><Relationship Id="rId10" Type="http://schemas.openxmlformats.org/officeDocument/2006/relationships/slide" Target="slides/slide5.xml"/><Relationship Id="rId21" Type="http://schemas.openxmlformats.org/officeDocument/2006/relationships/font" Target="fonts/SourceCodePro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c05800c73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c05800c73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c05800c73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c05800c73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c05800c73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c05800c73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f0b41d56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f0b41d56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c05800c73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c05800c73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c05800c73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c05800c73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ec05800c73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ec05800c73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c05800c73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c05800c73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c05800c73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c05800c73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0b41d56e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0b41d56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c05800c73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c05800c73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ec05800c73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ec05800c73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Religion Vocabulary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Messiah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figure promised by God to the Jews for the salvation of the world.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The savior. Believed to be 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Jesus Christ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1728" y="2069100"/>
            <a:ext cx="2130225" cy="29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Mosque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A mosque is a place of prayer for Muslims, or followers of the religion of Islam.</a:t>
            </a: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Muslim holy place, like a church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0850" y="2413650"/>
            <a:ext cx="3576380" cy="238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Quran 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holy book of Islam.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Muslims holy text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047" y="1959800"/>
            <a:ext cx="4561901" cy="304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Caliph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11700" y="1468825"/>
            <a:ext cx="32112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successor to Muhammad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Religious leaders after the prophet Muhammad</a:t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475" y="518050"/>
            <a:ext cx="5476524" cy="41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Vedas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ancient sacred texts of Hinduism.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Holy Book of Hinduism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0654" y="2402125"/>
            <a:ext cx="4155300" cy="23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Reincarnation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68825"/>
            <a:ext cx="8520600" cy="338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Rebirth of the soul in a new body after death.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The belief a person lives many lives and are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Reborn into a new life. 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071" y="1954100"/>
            <a:ext cx="2424122" cy="30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Noble Truths</a:t>
            </a:r>
            <a:endParaRPr/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four central beliefs containing the essence of Buddhist teaching.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4 Truths of life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5450" y="2102875"/>
            <a:ext cx="2902402" cy="290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Eightfold Path</a:t>
            </a:r>
            <a:endParaRPr/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The Path to the end of suffering.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8 Rules Buddhists must follow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725" y="1962575"/>
            <a:ext cx="3135074" cy="313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Covenant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468825"/>
            <a:ext cx="8520600" cy="35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A formal alliance or agreement made by God with a religious community or with humanity in general.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An agreement made with God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200" y="2008350"/>
            <a:ext cx="2981475" cy="29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Descendants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person born later into the same family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Family </a:t>
            </a:r>
            <a:endParaRPr sz="17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938" y="1935488"/>
            <a:ext cx="5915025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Synagogue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A Jewish house of worship.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Holy Place for Jews, like a church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751" y="968313"/>
            <a:ext cx="2972176" cy="4100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Disciple</a:t>
            </a:r>
            <a:endParaRPr/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Definition: One who follows a leader or teacher.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0000"/>
                </a:solidFill>
              </a:rPr>
              <a:t>In my own words:</a:t>
            </a:r>
            <a:endParaRPr b="1" sz="21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>
                <a:solidFill>
                  <a:srgbClr val="333333"/>
                </a:solidFill>
              </a:rPr>
              <a:t>Closest followers of Jesus</a:t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2024" y="2083000"/>
            <a:ext cx="3270276" cy="281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