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7" r:id="rId4"/>
    <p:sldId id="258" r:id="rId5"/>
    <p:sldId id="274" r:id="rId6"/>
    <p:sldId id="273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75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B2D6-6D99-4D60-B9BF-4738CA5A79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D9CC-E958-42C2-870D-64E6C0155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82			Spring Break		3/31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do over spring break?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CANT SAY NOTHING!!!!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3600" i="1" u="sng" dirty="0" smtClean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endParaRPr lang="en-US" sz="3600" i="1" u="sng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3600" i="1" u="sng" dirty="0" smtClean="0">
                <a:solidFill>
                  <a:srgbClr val="00B050"/>
                </a:solidFill>
              </a:rPr>
              <a:t>When you finish update your notebook while I pass back projects and papers</a:t>
            </a:r>
            <a:endParaRPr lang="en-US" sz="3600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wealth of Ghana was also used for its powerful army. </a:t>
            </a:r>
          </a:p>
          <a:p>
            <a:r>
              <a:rPr lang="en-US" dirty="0"/>
              <a:t>The use of </a:t>
            </a:r>
            <a:r>
              <a:rPr lang="en-US" b="1" u="sng" dirty="0"/>
              <a:t>Iron</a:t>
            </a:r>
            <a:r>
              <a:rPr lang="en-US" dirty="0"/>
              <a:t> also allowed its army to conquer its neighbors easily. </a:t>
            </a:r>
          </a:p>
          <a:p>
            <a:r>
              <a:rPr lang="en-US" dirty="0"/>
              <a:t>(Story of Iron in Africa)</a:t>
            </a:r>
          </a:p>
          <a:p>
            <a:r>
              <a:rPr lang="en-US" dirty="0"/>
              <a:t>By 1068 Ghana was at its most powerful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91000" cy="557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5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Ghana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the early 1200s the empire begins to collapse 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u="sng" dirty="0" smtClean="0"/>
              <a:t>Invasion</a:t>
            </a:r>
            <a:r>
              <a:rPr lang="en-US" dirty="0" smtClean="0"/>
              <a:t> = N. African Muslims attack for 14 yrs. Cutting off trade routes and weakening the empire.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Overgrazing</a:t>
            </a:r>
            <a:r>
              <a:rPr lang="en-US" dirty="0" smtClean="0"/>
              <a:t> = Animals eat all the grass, which makes farmers leave to find better soil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Internal Rebellion </a:t>
            </a:r>
            <a:r>
              <a:rPr lang="en-US" dirty="0" smtClean="0"/>
              <a:t>= Conquered people rise up and rebel.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069935" cy="41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42" y="4038600"/>
            <a:ext cx="4295572" cy="279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Rising from the 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Rising from the ruins of Ghana</a:t>
            </a:r>
            <a:r>
              <a:rPr lang="en-US" smtClean="0"/>
              <a:t>, </a:t>
            </a:r>
            <a:r>
              <a:rPr lang="en-US" b="1" u="sng" smtClean="0"/>
              <a:t>Mali</a:t>
            </a:r>
            <a:r>
              <a:rPr lang="en-US" smtClean="0"/>
              <a:t> </a:t>
            </a:r>
            <a:r>
              <a:rPr lang="en-US" dirty="0" smtClean="0"/>
              <a:t>took over the trade routes of W. Africa</a:t>
            </a:r>
          </a:p>
          <a:p>
            <a:r>
              <a:rPr lang="en-US" dirty="0" smtClean="0"/>
              <a:t>Like </a:t>
            </a:r>
            <a:r>
              <a:rPr lang="en-US" dirty="0"/>
              <a:t>Ghana, </a:t>
            </a:r>
            <a:r>
              <a:rPr lang="en-US" dirty="0" smtClean="0"/>
              <a:t>Mali lay on </a:t>
            </a:r>
            <a:r>
              <a:rPr lang="en-US" dirty="0"/>
              <a:t>the upper </a:t>
            </a:r>
            <a:r>
              <a:rPr lang="en-US" b="1" u="sng" dirty="0"/>
              <a:t>Niger</a:t>
            </a:r>
            <a:r>
              <a:rPr lang="en-US" dirty="0"/>
              <a:t> river and controlled important </a:t>
            </a:r>
            <a:r>
              <a:rPr lang="en-US" b="1" u="sng" dirty="0"/>
              <a:t>trade</a:t>
            </a:r>
            <a:r>
              <a:rPr lang="en-US" dirty="0"/>
              <a:t> routes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Fertile soil help the empire grow.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69" y="2438400"/>
            <a:ext cx="4409945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4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Sundiata</a:t>
            </a:r>
            <a:r>
              <a:rPr lang="en-US" dirty="0" smtClean="0"/>
              <a:t> “Lion Prince” Makes     Malian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886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Mali’s rise to power began under a ruler named </a:t>
            </a:r>
            <a:r>
              <a:rPr lang="en-US" b="1" u="sng" dirty="0" err="1" smtClean="0"/>
              <a:t>Sundiata</a:t>
            </a:r>
            <a:r>
              <a:rPr lang="en-US" b="1" u="sng" dirty="0" smtClean="0"/>
              <a:t>.</a:t>
            </a:r>
          </a:p>
          <a:p>
            <a:r>
              <a:rPr lang="en-US" dirty="0" err="1" smtClean="0"/>
              <a:t>Sundiata</a:t>
            </a:r>
            <a:r>
              <a:rPr lang="en-US" dirty="0" smtClean="0"/>
              <a:t> built a large army in order to win Mali’s independence from a harsh ruler.</a:t>
            </a:r>
          </a:p>
          <a:p>
            <a:r>
              <a:rPr lang="en-US" dirty="0" smtClean="0"/>
              <a:t>He then took over the gold &amp; salt trade.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9745"/>
            <a:ext cx="4191000" cy="532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err="1" smtClean="0"/>
              <a:t>Sundiata’s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Improved agriculture in Mali</a:t>
            </a:r>
          </a:p>
          <a:p>
            <a:pPr lvl="1"/>
            <a:r>
              <a:rPr lang="en-US" dirty="0" smtClean="0"/>
              <a:t>New farmland cleared (beans, onions, &amp; rice)</a:t>
            </a:r>
          </a:p>
          <a:p>
            <a:pPr lvl="1"/>
            <a:r>
              <a:rPr lang="en-US" dirty="0" smtClean="0"/>
              <a:t>Introduced cotton         (for trade and clothes)</a:t>
            </a:r>
          </a:p>
          <a:p>
            <a:r>
              <a:rPr lang="en-US" dirty="0" smtClean="0"/>
              <a:t>Named himself </a:t>
            </a:r>
            <a:r>
              <a:rPr lang="en-US" b="1" u="sng" dirty="0" smtClean="0"/>
              <a:t>Mansa</a:t>
            </a:r>
          </a:p>
          <a:p>
            <a:r>
              <a:rPr lang="en-US" dirty="0" smtClean="0"/>
              <a:t>Previously </a:t>
            </a:r>
            <a:r>
              <a:rPr lang="en-US" dirty="0" err="1" smtClean="0"/>
              <a:t>Mansas</a:t>
            </a:r>
            <a:r>
              <a:rPr lang="en-US" dirty="0" smtClean="0"/>
              <a:t> had political and religious role in society.  This gave him even more power.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514" y="990600"/>
            <a:ext cx="4038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During his rule he converts to </a:t>
            </a:r>
            <a:r>
              <a:rPr lang="en-US" b="1" u="sng" dirty="0"/>
              <a:t>Islam</a:t>
            </a:r>
            <a:r>
              <a:rPr lang="en-US" dirty="0"/>
              <a:t>.</a:t>
            </a:r>
          </a:p>
          <a:p>
            <a:r>
              <a:rPr lang="en-US" dirty="0"/>
              <a:t>Dies in </a:t>
            </a:r>
            <a:r>
              <a:rPr lang="en-US" dirty="0" smtClean="0"/>
              <a:t>1255 (unknown)</a:t>
            </a:r>
          </a:p>
          <a:p>
            <a:r>
              <a:rPr lang="en-US" dirty="0" smtClean="0"/>
              <a:t>Later rulers took on the title on Mansa and the majority of them were Muslims.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14800" cy="278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88700"/>
            <a:ext cx="1828800" cy="18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Mansa Musa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Mansa Musa </a:t>
            </a:r>
            <a:r>
              <a:rPr lang="en-US" dirty="0" smtClean="0"/>
              <a:t>lead Mali to its height in wealth, power, &amp; fame in 1300.</a:t>
            </a:r>
          </a:p>
          <a:p>
            <a:r>
              <a:rPr lang="en-US" dirty="0" smtClean="0"/>
              <a:t>His influence causes Islam to spread W. Africa. </a:t>
            </a:r>
          </a:p>
          <a:p>
            <a:r>
              <a:rPr lang="en-US" dirty="0" smtClean="0"/>
              <a:t>Ruled for 25 yrs.  </a:t>
            </a:r>
          </a:p>
          <a:p>
            <a:pPr marL="457200" lvl="1" indent="0">
              <a:buNone/>
            </a:pPr>
            <a:r>
              <a:rPr lang="en-US" dirty="0" smtClean="0"/>
              <a:t>(1312-1337)</a:t>
            </a:r>
          </a:p>
          <a:p>
            <a:r>
              <a:rPr lang="en-US" dirty="0" smtClean="0"/>
              <a:t>Ruled 40-50 million people</a:t>
            </a:r>
          </a:p>
          <a:p>
            <a:r>
              <a:rPr lang="en-US" dirty="0" smtClean="0"/>
              <a:t>Added many important trade routes, including </a:t>
            </a:r>
            <a:r>
              <a:rPr lang="en-US" b="1" u="sng" dirty="0" smtClean="0"/>
              <a:t>Timbuktu.</a:t>
            </a:r>
          </a:p>
          <a:p>
            <a:r>
              <a:rPr lang="en-US" dirty="0" smtClean="0"/>
              <a:t>He also supported Education.</a:t>
            </a:r>
          </a:p>
          <a:p>
            <a:pPr lvl="1"/>
            <a:r>
              <a:rPr lang="en-US" dirty="0" smtClean="0"/>
              <a:t>Set up schools</a:t>
            </a:r>
          </a:p>
          <a:p>
            <a:pPr lvl="1"/>
            <a:r>
              <a:rPr lang="en-US" dirty="0" smtClean="0"/>
              <a:t>Had Islamic educators come to Mali to teach Arabic in order to read the Quran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68" y="990600"/>
            <a:ext cx="4524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075844"/>
            <a:ext cx="3253467" cy="29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Mansa Musa makes his Pilgrimage to 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Islamic faith was very important to Mansa Musa.</a:t>
            </a:r>
          </a:p>
          <a:p>
            <a:r>
              <a:rPr lang="en-US" dirty="0"/>
              <a:t>He left for </a:t>
            </a:r>
            <a:r>
              <a:rPr lang="en-US" b="1" u="sng" dirty="0"/>
              <a:t>Mecca</a:t>
            </a:r>
            <a:r>
              <a:rPr lang="en-US" dirty="0"/>
              <a:t> in 1324</a:t>
            </a:r>
          </a:p>
          <a:p>
            <a:r>
              <a:rPr lang="en-US" dirty="0"/>
              <a:t>Because of his </a:t>
            </a:r>
            <a:r>
              <a:rPr lang="en-US" b="1" u="sng" dirty="0"/>
              <a:t>pilgrimage</a:t>
            </a:r>
            <a:r>
              <a:rPr lang="en-US" dirty="0"/>
              <a:t> Mali was noticed by the rest of the world.  In his travels he brought</a:t>
            </a:r>
          </a:p>
          <a:p>
            <a:pPr lvl="1"/>
            <a:r>
              <a:rPr lang="en-US" dirty="0"/>
              <a:t>Tons of Gold</a:t>
            </a:r>
          </a:p>
          <a:p>
            <a:pPr lvl="1"/>
            <a:r>
              <a:rPr lang="en-US" dirty="0"/>
              <a:t>1000’s of people</a:t>
            </a:r>
          </a:p>
          <a:p>
            <a:pPr lvl="1"/>
            <a:r>
              <a:rPr lang="en-US" dirty="0"/>
              <a:t>Camels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9001"/>
            <a:ext cx="3461657" cy="30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6" y="1066800"/>
            <a:ext cx="3757486" cy="30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93" y="152400"/>
            <a:ext cx="926756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0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791"/>
            <a:ext cx="8229600" cy="960438"/>
          </a:xfrm>
        </p:spPr>
        <p:txBody>
          <a:bodyPr/>
          <a:lstStyle/>
          <a:p>
            <a:r>
              <a:rPr lang="en-US" dirty="0" smtClean="0"/>
              <a:t>The Fall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Mansa Musa died his son took over.</a:t>
            </a:r>
          </a:p>
          <a:p>
            <a:r>
              <a:rPr lang="en-US" dirty="0"/>
              <a:t>His son was a weak ruler.</a:t>
            </a:r>
          </a:p>
          <a:p>
            <a:r>
              <a:rPr lang="en-US" dirty="0"/>
              <a:t>As Mali was reaching its height, a rival power was growing; the </a:t>
            </a:r>
            <a:r>
              <a:rPr lang="en-US" b="1" u="sng" dirty="0"/>
              <a:t>Songhai</a:t>
            </a:r>
          </a:p>
          <a:p>
            <a:r>
              <a:rPr lang="en-US" dirty="0"/>
              <a:t>Raiders from Southeast Africa invaded &amp; destroyed much of the land.</a:t>
            </a:r>
          </a:p>
          <a:p>
            <a:r>
              <a:rPr lang="en-US" dirty="0"/>
              <a:t>By the 1500’s most of the land was lost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6206"/>
            <a:ext cx="4655038" cy="290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0950"/>
            <a:ext cx="4655038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Songhai rebelled in the 1400’s from the weakening Mali Empire. </a:t>
            </a:r>
          </a:p>
          <a:p>
            <a:pPr lvl="1"/>
            <a:r>
              <a:rPr lang="en-US" dirty="0" smtClean="0"/>
              <a:t>Didn’t want to pay taxes</a:t>
            </a:r>
            <a:endParaRPr lang="en-US" dirty="0"/>
          </a:p>
          <a:p>
            <a:r>
              <a:rPr lang="en-US" dirty="0"/>
              <a:t>The Songhai leaders were Muslims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of this religious connection people were willing to trade.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8" y="1371600"/>
            <a:ext cx="4246198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8" y="4276724"/>
            <a:ext cx="4246198" cy="26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1306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African Kingdoms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Sonni</a:t>
            </a:r>
            <a:r>
              <a:rPr lang="en-US" dirty="0" smtClean="0"/>
              <a:t> </a:t>
            </a:r>
            <a:r>
              <a:rPr lang="en-US" dirty="0" smtClean="0"/>
              <a:t>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err="1" smtClean="0"/>
              <a:t>Sonni</a:t>
            </a:r>
            <a:r>
              <a:rPr lang="en-US" b="1" u="sng" dirty="0" smtClean="0"/>
              <a:t> </a:t>
            </a:r>
            <a:r>
              <a:rPr lang="en-US" b="1" u="sng" dirty="0" smtClean="0"/>
              <a:t>Ali </a:t>
            </a:r>
            <a:r>
              <a:rPr lang="en-US" dirty="0" smtClean="0"/>
              <a:t>became ruler in 1464</a:t>
            </a:r>
          </a:p>
          <a:p>
            <a:r>
              <a:rPr lang="en-US" dirty="0" smtClean="0"/>
              <a:t>He unified and strengthened the empire. </a:t>
            </a:r>
          </a:p>
          <a:p>
            <a:r>
              <a:rPr lang="en-US" dirty="0" smtClean="0"/>
              <a:t>Professional army &amp; navy</a:t>
            </a:r>
          </a:p>
          <a:p>
            <a:r>
              <a:rPr lang="en-US" dirty="0" smtClean="0"/>
              <a:t>Much of the land that once belonged to Mali was now controlled by the Songhai Empire. </a:t>
            </a:r>
          </a:p>
          <a:p>
            <a:r>
              <a:rPr lang="en-US" dirty="0" smtClean="0"/>
              <a:t>The Songhai empire was </a:t>
            </a:r>
            <a:r>
              <a:rPr lang="en-US" b="1" u="sng" dirty="0" smtClean="0"/>
              <a:t>larger</a:t>
            </a:r>
            <a:r>
              <a:rPr lang="en-US" dirty="0" smtClean="0"/>
              <a:t> than either Ghana and Mali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4257"/>
            <a:ext cx="420683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47" y="3505200"/>
            <a:ext cx="299633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884238"/>
          </a:xfrm>
        </p:spPr>
        <p:txBody>
          <a:bodyPr/>
          <a:lstStyle/>
          <a:p>
            <a:r>
              <a:rPr lang="en-US" dirty="0" smtClean="0"/>
              <a:t>Songhai Falls to Morocco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North African rival, </a:t>
            </a:r>
            <a:r>
              <a:rPr lang="en-US" b="1" u="sng" dirty="0" smtClean="0"/>
              <a:t>Morocco</a:t>
            </a:r>
            <a:r>
              <a:rPr lang="en-US" dirty="0" smtClean="0"/>
              <a:t>, wanted to gain control of the salt mines.</a:t>
            </a:r>
          </a:p>
          <a:p>
            <a:r>
              <a:rPr lang="en-US" dirty="0" smtClean="0"/>
              <a:t>They set out to city </a:t>
            </a:r>
            <a:r>
              <a:rPr lang="en-US" dirty="0" err="1" smtClean="0"/>
              <a:t>Gao</a:t>
            </a:r>
            <a:r>
              <a:rPr lang="en-US" dirty="0" smtClean="0"/>
              <a:t> in 1591</a:t>
            </a:r>
          </a:p>
          <a:p>
            <a:r>
              <a:rPr lang="en-US" dirty="0" smtClean="0"/>
              <a:t>The soldiers had advanced weapons including the </a:t>
            </a:r>
            <a:r>
              <a:rPr lang="en-US" dirty="0" err="1" smtClean="0"/>
              <a:t>arquebus</a:t>
            </a:r>
            <a:r>
              <a:rPr lang="en-US" dirty="0" smtClean="0"/>
              <a:t>. </a:t>
            </a:r>
          </a:p>
          <a:p>
            <a:r>
              <a:rPr lang="en-US" b="1" u="sng" dirty="0" err="1" smtClean="0"/>
              <a:t>Arquebus</a:t>
            </a:r>
            <a:r>
              <a:rPr lang="en-US" dirty="0" smtClean="0"/>
              <a:t> = early form of gun.</a:t>
            </a:r>
          </a:p>
          <a:p>
            <a:r>
              <a:rPr lang="en-US" dirty="0" smtClean="0"/>
              <a:t>Swords, spears, and bows were no match for the guns &amp; cannons. </a:t>
            </a:r>
          </a:p>
          <a:p>
            <a:r>
              <a:rPr lang="en-US" dirty="0" smtClean="0"/>
              <a:t>The change of trade patterns completed the fall. </a:t>
            </a:r>
          </a:p>
          <a:p>
            <a:r>
              <a:rPr lang="en-US" dirty="0" smtClean="0"/>
              <a:t>Slowly, the period of great </a:t>
            </a:r>
            <a:r>
              <a:rPr lang="en-US" b="1" u="sng" dirty="0" smtClean="0"/>
              <a:t>West Africa</a:t>
            </a:r>
            <a:r>
              <a:rPr lang="en-US" dirty="0" smtClean="0"/>
              <a:t> Empires came to an </a:t>
            </a:r>
            <a:r>
              <a:rPr lang="en-US" b="1" u="sng" dirty="0" smtClean="0"/>
              <a:t>end.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" y="3052659"/>
            <a:ext cx="4257675" cy="128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1068"/>
            <a:ext cx="3254182" cy="243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1999"/>
            <a:ext cx="2476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960438"/>
          </a:xfrm>
        </p:spPr>
        <p:txBody>
          <a:bodyPr/>
          <a:lstStyle/>
          <a:p>
            <a:r>
              <a:rPr lang="en-US" dirty="0" smtClean="0"/>
              <a:t>Building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143001"/>
            <a:ext cx="4038600" cy="48634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regions in Africa have different resources.</a:t>
            </a:r>
          </a:p>
          <a:p>
            <a:r>
              <a:rPr lang="en-US" dirty="0" smtClean="0"/>
              <a:t>Some places in West Africa have gold, whereas others have salt.</a:t>
            </a:r>
          </a:p>
          <a:p>
            <a:r>
              <a:rPr lang="en-US" dirty="0" smtClean="0"/>
              <a:t>At times, salt was so valuable in Africa that people traded gold for salt evenly.  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salt</a:t>
            </a:r>
            <a:r>
              <a:rPr lang="en-US" dirty="0" smtClean="0"/>
              <a:t> and</a:t>
            </a:r>
            <a:r>
              <a:rPr lang="en-US" b="1" dirty="0" smtClean="0"/>
              <a:t> </a:t>
            </a:r>
            <a:r>
              <a:rPr lang="en-US" b="1" u="sng" dirty="0" smtClean="0"/>
              <a:t>gold</a:t>
            </a:r>
            <a:r>
              <a:rPr lang="en-US" b="1" dirty="0" smtClean="0"/>
              <a:t> </a:t>
            </a:r>
            <a:r>
              <a:rPr lang="en-US" dirty="0" smtClean="0"/>
              <a:t>trade lead to the 1</a:t>
            </a:r>
            <a:r>
              <a:rPr lang="en-US" baseline="30000" dirty="0" smtClean="0"/>
              <a:t>st</a:t>
            </a:r>
            <a:r>
              <a:rPr lang="en-US" dirty="0" smtClean="0"/>
              <a:t> empire in West Africa.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03" y="990600"/>
            <a:ext cx="4666989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03" y="3762795"/>
            <a:ext cx="4666989" cy="30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/>
          <a:lstStyle/>
          <a:p>
            <a:r>
              <a:rPr lang="en-US" dirty="0" smtClean="0"/>
              <a:t>The Beginning of  Ghana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earliest group to settle in W. Africa was the Soninke (</a:t>
            </a:r>
            <a:r>
              <a:rPr lang="en-US" dirty="0" err="1" smtClean="0"/>
              <a:t>suhn</a:t>
            </a:r>
            <a:r>
              <a:rPr lang="en-US" dirty="0" smtClean="0"/>
              <a:t> IHN </a:t>
            </a:r>
            <a:r>
              <a:rPr lang="en-US" dirty="0" err="1" smtClean="0"/>
              <a:t>kay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settled on the </a:t>
            </a:r>
            <a:r>
              <a:rPr lang="en-US" b="1" u="sng" dirty="0" smtClean="0"/>
              <a:t>Niger </a:t>
            </a:r>
            <a:r>
              <a:rPr lang="en-US" dirty="0" smtClean="0"/>
              <a:t>River in 300 A.D. as a way to protect against enemies.</a:t>
            </a:r>
          </a:p>
          <a:p>
            <a:r>
              <a:rPr lang="en-US" dirty="0" smtClean="0"/>
              <a:t>This is the beginning of </a:t>
            </a:r>
            <a:r>
              <a:rPr lang="en-US" b="1" u="sng" dirty="0" smtClean="0"/>
              <a:t>Ghana</a:t>
            </a:r>
            <a:r>
              <a:rPr lang="en-US" dirty="0" smtClean="0"/>
              <a:t> empire</a:t>
            </a:r>
          </a:p>
          <a:p>
            <a:r>
              <a:rPr lang="en-US" dirty="0" smtClean="0"/>
              <a:t>Grew in strength because of iron and an increase in food production = larger population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267200" cy="391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69" y="10886"/>
            <a:ext cx="5618432" cy="69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55626"/>
            <a:ext cx="7696200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857" y="182562"/>
            <a:ext cx="8229600" cy="960438"/>
          </a:xfrm>
        </p:spPr>
        <p:txBody>
          <a:bodyPr/>
          <a:lstStyle/>
          <a:p>
            <a:r>
              <a:rPr lang="en-US" dirty="0" smtClean="0"/>
              <a:t>Ghana’s Location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Ghana lays between the Sahara Desert to the North and vast forest to the South</a:t>
            </a:r>
          </a:p>
          <a:p>
            <a:r>
              <a:rPr lang="en-US" dirty="0"/>
              <a:t>Because of the location this was a great place for trading the 2 most important resources.  </a:t>
            </a:r>
          </a:p>
          <a:p>
            <a:pPr lvl="1"/>
            <a:r>
              <a:rPr lang="en-US" dirty="0"/>
              <a:t>Gold</a:t>
            </a:r>
          </a:p>
          <a:p>
            <a:pPr lvl="1"/>
            <a:r>
              <a:rPr lang="en-US" dirty="0"/>
              <a:t>Salt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4291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17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Ghana Builds an Empire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</a:t>
            </a:r>
            <a:r>
              <a:rPr lang="en-US" b="1" u="sng" dirty="0" smtClean="0"/>
              <a:t>trade</a:t>
            </a:r>
            <a:r>
              <a:rPr lang="en-US" dirty="0" smtClean="0"/>
              <a:t> in Ghana increased so did its power.</a:t>
            </a:r>
          </a:p>
          <a:p>
            <a:r>
              <a:rPr lang="en-US" dirty="0" smtClean="0"/>
              <a:t>By 800 A.D. they controlled most of the trade routes and became very wealthy </a:t>
            </a:r>
          </a:p>
          <a:p>
            <a:r>
              <a:rPr lang="en-US" dirty="0" smtClean="0"/>
              <a:t>Ghana’s rulers looked for even more ways to make money.  They began to </a:t>
            </a:r>
            <a:r>
              <a:rPr lang="en-US" b="1" u="sng" dirty="0" smtClean="0"/>
              <a:t>tax </a:t>
            </a:r>
            <a:r>
              <a:rPr lang="en-US" dirty="0" smtClean="0"/>
              <a:t>merchants for using their trade routes (x2).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88890"/>
            <a:ext cx="3352800" cy="356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US" dirty="0" smtClean="0"/>
              <a:t>Expansion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29013"/>
            <a:ext cx="4038600" cy="4525963"/>
          </a:xfrm>
        </p:spPr>
        <p:txBody>
          <a:bodyPr/>
          <a:lstStyle/>
          <a:p>
            <a:r>
              <a:rPr lang="en-US" dirty="0"/>
              <a:t>Gold mines brought in even more money.</a:t>
            </a:r>
          </a:p>
          <a:p>
            <a:r>
              <a:rPr lang="en-US" dirty="0"/>
              <a:t>Laws were past so that commoners couldn’t own gold nuggets. This was to insure the king was richer than the people.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061670"/>
            <a:ext cx="4457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617"/>
            <a:ext cx="4468586" cy="287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883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82   Spring Break  3/31</vt:lpstr>
      <vt:lpstr>West African Kingdoms </vt:lpstr>
      <vt:lpstr>Building Background</vt:lpstr>
      <vt:lpstr>The Beginning of  Ghana</vt:lpstr>
      <vt:lpstr>PowerPoint Presentation</vt:lpstr>
      <vt:lpstr>PowerPoint Presentation</vt:lpstr>
      <vt:lpstr>Ghana’s Location </vt:lpstr>
      <vt:lpstr>Ghana Builds an Empire</vt:lpstr>
      <vt:lpstr>Expansion of Ghana</vt:lpstr>
      <vt:lpstr>Expansion of Ghana</vt:lpstr>
      <vt:lpstr>Ghana Declines</vt:lpstr>
      <vt:lpstr>Rising from the Ashes</vt:lpstr>
      <vt:lpstr>Sundiata “Lion Prince” Makes     Malian Empire</vt:lpstr>
      <vt:lpstr>Sundiata’s Rule</vt:lpstr>
      <vt:lpstr>Mansa Musa Rule</vt:lpstr>
      <vt:lpstr>Mansa Musa makes his Pilgrimage to Mecca</vt:lpstr>
      <vt:lpstr>PowerPoint Presentation</vt:lpstr>
      <vt:lpstr>The Fall of Mali</vt:lpstr>
      <vt:lpstr>Building of an Empire</vt:lpstr>
      <vt:lpstr>Sonni Ali</vt:lpstr>
      <vt:lpstr>Songhai Falls to Morocco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African Kingdoms</dc:title>
  <dc:creator>Scott-Kaciuba</dc:creator>
  <cp:lastModifiedBy>Scott-Kaciuba</cp:lastModifiedBy>
  <cp:revision>39</cp:revision>
  <dcterms:created xsi:type="dcterms:W3CDTF">2012-02-13T19:16:11Z</dcterms:created>
  <dcterms:modified xsi:type="dcterms:W3CDTF">2014-03-31T19:17:54Z</dcterms:modified>
</cp:coreProperties>
</file>